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6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5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3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9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7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7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0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8A1-9738-4A71-B601-7182B58B12AE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C20092F-4720-45F7-BC40-D851F06698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dimorgan.odin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odimorgan.odi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3D696-E52E-4B5B-82B3-436A3C44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365" cy="685800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54A13A-0442-4313-AD73-42A30F5DE894}"/>
              </a:ext>
            </a:extLst>
          </p:cNvPr>
          <p:cNvSpPr/>
          <p:nvPr/>
        </p:nvSpPr>
        <p:spPr>
          <a:xfrm>
            <a:off x="2290194" y="461202"/>
            <a:ext cx="99018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CÔNG TY TNHH TƯ VẤN KỸ THUẬT </a:t>
            </a:r>
          </a:p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ODI MORGAN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E0998-1552-46C2-A259-681FF869A815}"/>
              </a:ext>
            </a:extLst>
          </p:cNvPr>
          <p:cNvSpPr txBox="1"/>
          <p:nvPr/>
        </p:nvSpPr>
        <p:spPr>
          <a:xfrm>
            <a:off x="747762" y="2215528"/>
            <a:ext cx="7985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CÁC DỊCH VỤ CHỨNG NHẬN TƯ VẤN ĐÀO TẠO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FFC000"/>
                </a:solidFill>
              </a:rPr>
              <a:t>Hệ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thống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quản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lý</a:t>
            </a:r>
            <a:r>
              <a:rPr lang="en-US" sz="3200" dirty="0">
                <a:solidFill>
                  <a:srgbClr val="FFC000"/>
                </a:solidFill>
              </a:rPr>
              <a:t> ISO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FFC000"/>
                </a:solidFill>
              </a:rPr>
              <a:t>Chứng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nhận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và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thử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nghiệm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sản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phẩm</a:t>
            </a:r>
            <a:endParaRPr lang="en-US" sz="3200" dirty="0">
              <a:solidFill>
                <a:srgbClr val="FFC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FFC000"/>
                </a:solidFill>
              </a:rPr>
              <a:t>Đào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tạo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đánh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giá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viên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nội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bộ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FFC000"/>
                </a:solidFill>
              </a:rPr>
              <a:t>Tư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vấn</a:t>
            </a:r>
            <a:r>
              <a:rPr lang="en-US" sz="3200" dirty="0">
                <a:solidFill>
                  <a:srgbClr val="FFC000"/>
                </a:solidFill>
              </a:rPr>
              <a:t> audit </a:t>
            </a:r>
            <a:r>
              <a:rPr lang="en-US" sz="3200" dirty="0" err="1">
                <a:solidFill>
                  <a:srgbClr val="FFC000"/>
                </a:solidFill>
              </a:rPr>
              <a:t>xưởng</a:t>
            </a:r>
            <a:r>
              <a:rPr lang="en-US" sz="3200" dirty="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3CACCD-541D-4C12-AD88-B4415E5CD275}"/>
              </a:ext>
            </a:extLst>
          </p:cNvPr>
          <p:cNvSpPr/>
          <p:nvPr/>
        </p:nvSpPr>
        <p:spPr>
          <a:xfrm>
            <a:off x="249382" y="6109854"/>
            <a:ext cx="109284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Hotline: 0357 656 683 / 0983 721 195                        Email: </a:t>
            </a:r>
            <a:r>
              <a:rPr lang="en-US" sz="20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odimorgan.odin@gmail.com</a:t>
            </a:r>
            <a:endParaRPr lang="en-US" sz="20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Add: 195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Lý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Thái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Tông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phường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Suối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Hoa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thành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phố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Bắc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Ninh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tỉnh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Bắc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Ninh</a:t>
            </a:r>
            <a:r>
              <a:rPr lang="en-US" sz="2000" b="1" cap="none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B16C5D-9B18-4BE2-9924-2D53E4728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125834"/>
            <a:ext cx="2017776" cy="1932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D01408-ECD5-49CF-BA74-66BA8E4D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81" y="3606325"/>
            <a:ext cx="3065900" cy="2174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798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74B54D-2752-4247-9C5F-14E15462DF41}"/>
              </a:ext>
            </a:extLst>
          </p:cNvPr>
          <p:cNvSpPr txBox="1"/>
          <p:nvPr/>
        </p:nvSpPr>
        <p:spPr>
          <a:xfrm>
            <a:off x="569625" y="422976"/>
            <a:ext cx="1129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CÔNG TY TNHH TƯ VẤN KỸ THUẬT ODI MORGAN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0069D-0671-47E4-BCAC-F5FCD71BF302}"/>
              </a:ext>
            </a:extLst>
          </p:cNvPr>
          <p:cNvSpPr txBox="1"/>
          <p:nvPr/>
        </p:nvSpPr>
        <p:spPr>
          <a:xfrm>
            <a:off x="344772" y="6138472"/>
            <a:ext cx="1103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Hotline: 0357 656 683 /  0983 721 195                     Email: </a:t>
            </a: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odimorgan.odi@gmail.com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Add: 195 </a:t>
            </a:r>
            <a:r>
              <a:rPr lang="en-US" sz="2000" dirty="0" err="1">
                <a:solidFill>
                  <a:schemeClr val="bg1"/>
                </a:solidFill>
              </a:rPr>
              <a:t>Lý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Thái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Tông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phường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Hoa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thành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phố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Ninh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tỉnh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Bắc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Ninh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Việt</a:t>
            </a:r>
            <a:r>
              <a:rPr lang="en-US" sz="2000" dirty="0">
                <a:solidFill>
                  <a:schemeClr val="bg1"/>
                </a:solidFill>
              </a:rPr>
              <a:t>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E95EF-ECEF-4250-AB90-9DB58BA15AFB}"/>
              </a:ext>
            </a:extLst>
          </p:cNvPr>
          <p:cNvSpPr txBox="1"/>
          <p:nvPr/>
        </p:nvSpPr>
        <p:spPr>
          <a:xfrm>
            <a:off x="569625" y="1408042"/>
            <a:ext cx="4916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CHỨNG NHẬN HỆ THỐNG</a:t>
            </a:r>
          </a:p>
          <a:p>
            <a:r>
              <a:rPr lang="en-US" dirty="0"/>
              <a:t>HTOL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ISO 9001:2015</a:t>
            </a:r>
          </a:p>
          <a:p>
            <a:r>
              <a:rPr lang="en-US" dirty="0"/>
              <a:t>HTQL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ISO 14001:2015</a:t>
            </a:r>
          </a:p>
          <a:p>
            <a:r>
              <a:rPr lang="en-US" dirty="0"/>
              <a:t>HTQL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ISO 45001:2018</a:t>
            </a:r>
          </a:p>
          <a:p>
            <a:r>
              <a:rPr lang="en-US" dirty="0"/>
              <a:t>HTQL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ISO 5001:201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0B4FE-FA11-4509-883F-7408D84184A2}"/>
              </a:ext>
            </a:extLst>
          </p:cNvPr>
          <p:cNvSpPr txBox="1"/>
          <p:nvPr/>
        </p:nvSpPr>
        <p:spPr>
          <a:xfrm>
            <a:off x="6705603" y="3851852"/>
            <a:ext cx="4452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ĐÀO TẠO ĐÁNH GIÁ VIÊN NỘI BỘ</a:t>
            </a:r>
          </a:p>
          <a:p>
            <a:r>
              <a:rPr lang="en-US" b="1" dirty="0"/>
              <a:t>TƯ VẤN AUDIT XƯỞNG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35FEC-EFF2-4808-A4BB-B4502EBDE30F}"/>
              </a:ext>
            </a:extLst>
          </p:cNvPr>
          <p:cNvSpPr txBox="1"/>
          <p:nvPr/>
        </p:nvSpPr>
        <p:spPr>
          <a:xfrm>
            <a:off x="6705603" y="1436488"/>
            <a:ext cx="414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CHỨNG NHẬN CHO THỰC PHẨM </a:t>
            </a:r>
          </a:p>
          <a:p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HALAL</a:t>
            </a:r>
          </a:p>
          <a:p>
            <a:r>
              <a:rPr lang="en-US" dirty="0"/>
              <a:t>HTQL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HACCP</a:t>
            </a:r>
          </a:p>
          <a:p>
            <a:r>
              <a:rPr lang="en-US" dirty="0"/>
              <a:t>HTQL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FSSC 22000…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63074-60C9-4939-B00C-1B2C73B59496}"/>
              </a:ext>
            </a:extLst>
          </p:cNvPr>
          <p:cNvSpPr txBox="1"/>
          <p:nvPr/>
        </p:nvSpPr>
        <p:spPr>
          <a:xfrm>
            <a:off x="569625" y="3851852"/>
            <a:ext cx="4167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CHỨNG NHẬN SẢN PHẨM </a:t>
            </a:r>
          </a:p>
          <a:p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CE</a:t>
            </a:r>
          </a:p>
          <a:p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FDA</a:t>
            </a:r>
          </a:p>
          <a:p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CO, COC</a:t>
            </a:r>
          </a:p>
          <a:p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MSDS…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225961-FFCC-45AB-BA86-A0AA66D332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72" y="11642"/>
            <a:ext cx="6555843" cy="6282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89911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</TotalTime>
  <Words>208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Gill Sans MT</vt:lpstr>
      <vt:lpstr>Wingdings</vt:lpstr>
      <vt:lpstr>Gallery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2022-12-26T08:21:26Z</dcterms:created>
  <dcterms:modified xsi:type="dcterms:W3CDTF">2022-12-26T08:55:33Z</dcterms:modified>
</cp:coreProperties>
</file>